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26394" y="946655"/>
            <a:ext cx="28777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ESAM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102-PA42 / 102-PA42AG)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819" y="1531430"/>
            <a:ext cx="6149250" cy="40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41</cp:revision>
  <dcterms:created xsi:type="dcterms:W3CDTF">2012-09-11T08:25:44Z</dcterms:created>
  <dcterms:modified xsi:type="dcterms:W3CDTF">2015-03-17T15:30:18Z</dcterms:modified>
</cp:coreProperties>
</file>